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8"/>
  </p:notesMasterIdLst>
  <p:sldIdLst>
    <p:sldId id="256" r:id="rId3"/>
    <p:sldId id="262" r:id="rId4"/>
    <p:sldId id="261" r:id="rId5"/>
    <p:sldId id="257" r:id="rId6"/>
    <p:sldId id="258" r:id="rId7"/>
    <p:sldId id="266" r:id="rId8"/>
    <p:sldId id="259" r:id="rId9"/>
    <p:sldId id="299" r:id="rId10"/>
    <p:sldId id="260" r:id="rId11"/>
    <p:sldId id="263" r:id="rId12"/>
    <p:sldId id="264" r:id="rId13"/>
    <p:sldId id="300" r:id="rId14"/>
    <p:sldId id="265" r:id="rId15"/>
    <p:sldId id="268" r:id="rId16"/>
    <p:sldId id="297" r:id="rId17"/>
  </p:sldIdLst>
  <p:sldSz cx="9144000" cy="5143500" type="screen16x9"/>
  <p:notesSz cx="6858000" cy="9144000"/>
  <p:embeddedFontLst>
    <p:embeddedFont>
      <p:font typeface="Jost" panose="020B0604020202020204" charset="-52"/>
      <p:regular r:id="rId19"/>
      <p:bold r:id="rId20"/>
      <p:italic r:id="rId21"/>
      <p:boldItalic r:id="rId22"/>
    </p:embeddedFont>
    <p:embeddedFont>
      <p:font typeface="Montserrat" panose="00000500000000000000" pitchFamily="2" charset="-52"/>
      <p:regular r:id="rId23"/>
      <p:bold r:id="rId24"/>
      <p:italic r:id="rId25"/>
      <p:boldItalic r:id="rId26"/>
    </p:embeddedFont>
    <p:embeddedFont>
      <p:font typeface="Montserrat Black" panose="00000A00000000000000" pitchFamily="2" charset="-52"/>
      <p:bold r:id="rId27"/>
      <p:boldItalic r:id="rId28"/>
    </p:embeddedFont>
    <p:embeddedFont>
      <p:font typeface="Montserrat Medium" panose="00000600000000000000" pitchFamily="2" charset="-52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6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F"/>
    <a:srgbClr val="0F0F0C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D0D1E8-FDA5-4AE4-A697-95C00FD1E579}">
  <a:tblStyle styleId="{6BD0D1E8-FDA5-4AE4-A697-95C00FD1E5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492" y="102"/>
      </p:cViewPr>
      <p:guideLst>
        <p:guide orient="horz" pos="1620"/>
        <p:guide pos="2880"/>
        <p:guide orient="horz" pos="6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9601" cy="396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f682941b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f682941b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1efcb08b7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1efcb08b7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1efcb08b7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1efcb08b7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1efcb08b7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1efcb08b7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18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1efcb08b7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1efcb08b7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" name="Google Shape;13363;g11efcb08b7f_0_27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4" name="Google Shape;13364;g11efcb08b7f_0_27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1efcb08b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1efcb08b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1efcb08b7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1efcb08b7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6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3452019" y="-348332"/>
            <a:ext cx="1019565" cy="1290805"/>
            <a:chOff x="-4017975" y="-49702"/>
            <a:chExt cx="1162825" cy="1472177"/>
          </a:xfrm>
        </p:grpSpPr>
        <p:sp>
          <p:nvSpPr>
            <p:cNvPr id="12" name="Google Shape;12;p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8425338" y="2120543"/>
            <a:ext cx="1938846" cy="1720830"/>
            <a:chOff x="-1873362" y="2120543"/>
            <a:chExt cx="1938846" cy="1720830"/>
          </a:xfrm>
        </p:grpSpPr>
        <p:sp>
          <p:nvSpPr>
            <p:cNvPr id="20" name="Google Shape;2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flipH="1">
            <a:off x="-1155987" y="-912707"/>
            <a:ext cx="1938846" cy="1720830"/>
            <a:chOff x="-1873362" y="2120543"/>
            <a:chExt cx="1938846" cy="1720830"/>
          </a:xfrm>
        </p:grpSpPr>
        <p:sp>
          <p:nvSpPr>
            <p:cNvPr id="40" name="Google Shape;4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flipH="1">
            <a:off x="6857372" y="-188512"/>
            <a:ext cx="1516025" cy="1489525"/>
            <a:chOff x="-3888525" y="-3012325"/>
            <a:chExt cx="1516025" cy="1489525"/>
          </a:xfrm>
        </p:grpSpPr>
        <p:sp>
          <p:nvSpPr>
            <p:cNvPr id="60" name="Google Shape;60;p2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2" name="Google Shape;492;p15"/>
          <p:cNvGrpSpPr/>
          <p:nvPr/>
        </p:nvGrpSpPr>
        <p:grpSpPr>
          <a:xfrm>
            <a:off x="8289922" y="1760200"/>
            <a:ext cx="1369850" cy="1342825"/>
            <a:chOff x="-3742350" y="-3012325"/>
            <a:chExt cx="1369850" cy="1342825"/>
          </a:xfrm>
        </p:grpSpPr>
        <p:sp>
          <p:nvSpPr>
            <p:cNvPr id="493" name="Google Shape;493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15"/>
          <p:cNvGrpSpPr/>
          <p:nvPr/>
        </p:nvGrpSpPr>
        <p:grpSpPr>
          <a:xfrm>
            <a:off x="-275103" y="120400"/>
            <a:ext cx="1369850" cy="1342825"/>
            <a:chOff x="-3742350" y="-3012325"/>
            <a:chExt cx="1369850" cy="1342825"/>
          </a:xfrm>
        </p:grpSpPr>
        <p:sp>
          <p:nvSpPr>
            <p:cNvPr id="505" name="Google Shape;505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15"/>
          <p:cNvGrpSpPr/>
          <p:nvPr/>
        </p:nvGrpSpPr>
        <p:grpSpPr>
          <a:xfrm>
            <a:off x="7444085" y="-614062"/>
            <a:ext cx="1040637" cy="901375"/>
            <a:chOff x="7772485" y="-345137"/>
            <a:chExt cx="1040637" cy="901375"/>
          </a:xfrm>
        </p:grpSpPr>
        <p:grpSp>
          <p:nvGrpSpPr>
            <p:cNvPr id="517" name="Google Shape;517;p15"/>
            <p:cNvGrpSpPr/>
            <p:nvPr/>
          </p:nvGrpSpPr>
          <p:grpSpPr>
            <a:xfrm>
              <a:off x="8096397" y="-345137"/>
              <a:ext cx="716725" cy="901375"/>
              <a:chOff x="-3888525" y="-2483300"/>
              <a:chExt cx="716725" cy="901375"/>
            </a:xfrm>
          </p:grpSpPr>
          <p:sp>
            <p:nvSpPr>
              <p:cNvPr id="518" name="Google Shape;518;p1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15"/>
            <p:cNvGrpSpPr/>
            <p:nvPr/>
          </p:nvGrpSpPr>
          <p:grpSpPr>
            <a:xfrm>
              <a:off x="7772485" y="175988"/>
              <a:ext cx="323925" cy="323650"/>
              <a:chOff x="1608625" y="299800"/>
              <a:chExt cx="323925" cy="323650"/>
            </a:xfrm>
          </p:grpSpPr>
          <p:sp>
            <p:nvSpPr>
              <p:cNvPr id="521" name="Google Shape;521;p1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4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6" name="Google Shape;526;p16"/>
          <p:cNvGrpSpPr/>
          <p:nvPr/>
        </p:nvGrpSpPr>
        <p:grpSpPr>
          <a:xfrm>
            <a:off x="7771338" y="4403813"/>
            <a:ext cx="1040638" cy="901375"/>
            <a:chOff x="8457538" y="810363"/>
            <a:chExt cx="1040638" cy="901375"/>
          </a:xfrm>
        </p:grpSpPr>
        <p:grpSp>
          <p:nvGrpSpPr>
            <p:cNvPr id="527" name="Google Shape;527;p16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4" name="Google Shape;534;p16"/>
          <p:cNvGrpSpPr/>
          <p:nvPr/>
        </p:nvGrpSpPr>
        <p:grpSpPr>
          <a:xfrm>
            <a:off x="7771359" y="4167517"/>
            <a:ext cx="761479" cy="750124"/>
            <a:chOff x="-642191" y="1634242"/>
            <a:chExt cx="761479" cy="750124"/>
          </a:xfrm>
        </p:grpSpPr>
        <p:sp>
          <p:nvSpPr>
            <p:cNvPr id="535" name="Google Shape;535;p16"/>
            <p:cNvSpPr/>
            <p:nvPr/>
          </p:nvSpPr>
          <p:spPr>
            <a:xfrm rot="10800000">
              <a:off x="-642191" y="235071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-553634" y="1723763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8166" y="1634242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6"/>
          <p:cNvGrpSpPr/>
          <p:nvPr/>
        </p:nvGrpSpPr>
        <p:grpSpPr>
          <a:xfrm>
            <a:off x="330444" y="-221875"/>
            <a:ext cx="713803" cy="706547"/>
            <a:chOff x="-4017975" y="616650"/>
            <a:chExt cx="814100" cy="805825"/>
          </a:xfrm>
        </p:grpSpPr>
        <p:sp>
          <p:nvSpPr>
            <p:cNvPr id="539" name="Google Shape;539;p16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7"/>
          <p:cNvSpPr txBox="1">
            <a:spLocks noGrp="1"/>
          </p:cNvSpPr>
          <p:nvPr>
            <p:ph type="subTitle" idx="1"/>
          </p:nvPr>
        </p:nvSpPr>
        <p:spPr>
          <a:xfrm>
            <a:off x="7828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17"/>
          <p:cNvSpPr txBox="1">
            <a:spLocks noGrp="1"/>
          </p:cNvSpPr>
          <p:nvPr>
            <p:ph type="subTitle" idx="2"/>
          </p:nvPr>
        </p:nvSpPr>
        <p:spPr>
          <a:xfrm>
            <a:off x="7828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17"/>
          <p:cNvSpPr txBox="1">
            <a:spLocks noGrp="1"/>
          </p:cNvSpPr>
          <p:nvPr>
            <p:ph type="subTitle" idx="3"/>
          </p:nvPr>
        </p:nvSpPr>
        <p:spPr>
          <a:xfrm>
            <a:off x="341640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17"/>
          <p:cNvSpPr txBox="1">
            <a:spLocks noGrp="1"/>
          </p:cNvSpPr>
          <p:nvPr>
            <p:ph type="subTitle" idx="4"/>
          </p:nvPr>
        </p:nvSpPr>
        <p:spPr>
          <a:xfrm>
            <a:off x="341640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17"/>
          <p:cNvSpPr txBox="1">
            <a:spLocks noGrp="1"/>
          </p:cNvSpPr>
          <p:nvPr>
            <p:ph type="subTitle" idx="5"/>
          </p:nvPr>
        </p:nvSpPr>
        <p:spPr>
          <a:xfrm>
            <a:off x="60499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6"/>
          </p:nvPr>
        </p:nvSpPr>
        <p:spPr>
          <a:xfrm>
            <a:off x="60499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51" name="Google Shape;551;p17"/>
          <p:cNvGrpSpPr/>
          <p:nvPr/>
        </p:nvGrpSpPr>
        <p:grpSpPr>
          <a:xfrm>
            <a:off x="-382087" y="624425"/>
            <a:ext cx="1040638" cy="901375"/>
            <a:chOff x="8457538" y="810363"/>
            <a:chExt cx="1040638" cy="901375"/>
          </a:xfrm>
        </p:grpSpPr>
        <p:grpSp>
          <p:nvGrpSpPr>
            <p:cNvPr id="552" name="Google Shape;552;p1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9" name="Google Shape;559;p17"/>
          <p:cNvGrpSpPr/>
          <p:nvPr/>
        </p:nvGrpSpPr>
        <p:grpSpPr>
          <a:xfrm rot="10800000">
            <a:off x="8274244" y="624418"/>
            <a:ext cx="1803578" cy="1592367"/>
            <a:chOff x="-4912150" y="-393637"/>
            <a:chExt cx="2057000" cy="1816112"/>
          </a:xfrm>
        </p:grpSpPr>
        <p:sp>
          <p:nvSpPr>
            <p:cNvPr id="560" name="Google Shape;56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7"/>
          <p:cNvGrpSpPr/>
          <p:nvPr/>
        </p:nvGrpSpPr>
        <p:grpSpPr>
          <a:xfrm rot="10800000">
            <a:off x="1179219" y="4287293"/>
            <a:ext cx="1803578" cy="1592367"/>
            <a:chOff x="-4912150" y="-393637"/>
            <a:chExt cx="2057000" cy="1816112"/>
          </a:xfrm>
        </p:grpSpPr>
        <p:sp>
          <p:nvSpPr>
            <p:cNvPr id="580" name="Google Shape;58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791" name="Google Shape;791;p21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2" name="Google Shape;792;p21"/>
          <p:cNvGrpSpPr/>
          <p:nvPr/>
        </p:nvGrpSpPr>
        <p:grpSpPr>
          <a:xfrm rot="10800000">
            <a:off x="-615206" y="2336518"/>
            <a:ext cx="1803578" cy="1592367"/>
            <a:chOff x="-4912150" y="-393637"/>
            <a:chExt cx="2057000" cy="1816112"/>
          </a:xfrm>
        </p:grpSpPr>
        <p:sp>
          <p:nvSpPr>
            <p:cNvPr id="793" name="Google Shape;793;p21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 hasCustomPrompt="1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 flipH="1">
            <a:off x="7451744" y="244568"/>
            <a:ext cx="1019565" cy="1290805"/>
            <a:chOff x="-4017975" y="-49702"/>
            <a:chExt cx="1162825" cy="1472177"/>
          </a:xfrm>
        </p:grpSpPr>
        <p:sp>
          <p:nvSpPr>
            <p:cNvPr id="76" name="Google Shape;76;p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6"/>
          <p:cNvGrpSpPr/>
          <p:nvPr/>
        </p:nvGrpSpPr>
        <p:grpSpPr>
          <a:xfrm>
            <a:off x="8361160" y="-152294"/>
            <a:ext cx="1040638" cy="1353907"/>
            <a:chOff x="8361160" y="-152294"/>
            <a:chExt cx="1040638" cy="1353907"/>
          </a:xfrm>
        </p:grpSpPr>
        <p:grpSp>
          <p:nvGrpSpPr>
            <p:cNvPr id="209" name="Google Shape;209;p6"/>
            <p:cNvGrpSpPr/>
            <p:nvPr/>
          </p:nvGrpSpPr>
          <p:grpSpPr>
            <a:xfrm flipH="1">
              <a:off x="8361160" y="300238"/>
              <a:ext cx="1040638" cy="901375"/>
              <a:chOff x="948060" y="3972813"/>
              <a:chExt cx="1040638" cy="901375"/>
            </a:xfrm>
          </p:grpSpPr>
          <p:grpSp>
            <p:nvGrpSpPr>
              <p:cNvPr id="210" name="Google Shape;210;p6"/>
              <p:cNvGrpSpPr/>
              <p:nvPr/>
            </p:nvGrpSpPr>
            <p:grpSpPr>
              <a:xfrm flipH="1">
                <a:off x="948060" y="3972813"/>
                <a:ext cx="716725" cy="901375"/>
                <a:chOff x="-3888525" y="-2483300"/>
                <a:chExt cx="716725" cy="901375"/>
              </a:xfrm>
            </p:grpSpPr>
            <p:sp>
              <p:nvSpPr>
                <p:cNvPr id="211" name="Google Shape;211;p6"/>
                <p:cNvSpPr/>
                <p:nvPr/>
              </p:nvSpPr>
              <p:spPr>
                <a:xfrm>
                  <a:off x="-3719475" y="-2483300"/>
                  <a:ext cx="547675" cy="5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7" h="21882" extrusionOk="0">
                      <a:moveTo>
                        <a:pt x="21756" y="1"/>
                      </a:moveTo>
                      <a:cubicBezTo>
                        <a:pt x="21723" y="1"/>
                        <a:pt x="21689" y="15"/>
                        <a:pt x="21661" y="43"/>
                      </a:cubicBezTo>
                      <a:lnTo>
                        <a:pt x="56" y="21647"/>
                      </a:lnTo>
                      <a:cubicBezTo>
                        <a:pt x="1" y="21703"/>
                        <a:pt x="1" y="21781"/>
                        <a:pt x="56" y="21837"/>
                      </a:cubicBezTo>
                      <a:cubicBezTo>
                        <a:pt x="79" y="21870"/>
                        <a:pt x="112" y="21882"/>
                        <a:pt x="157" y="21882"/>
                      </a:cubicBezTo>
                      <a:cubicBezTo>
                        <a:pt x="190" y="21882"/>
                        <a:pt x="224" y="21870"/>
                        <a:pt x="257" y="21837"/>
                      </a:cubicBezTo>
                      <a:lnTo>
                        <a:pt x="21851" y="243"/>
                      </a:lnTo>
                      <a:cubicBezTo>
                        <a:pt x="21907" y="188"/>
                        <a:pt x="21907" y="98"/>
                        <a:pt x="21851" y="43"/>
                      </a:cubicBezTo>
                      <a:cubicBezTo>
                        <a:pt x="21823" y="15"/>
                        <a:pt x="21790" y="1"/>
                        <a:pt x="217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6"/>
                <p:cNvSpPr/>
                <p:nvPr/>
              </p:nvSpPr>
              <p:spPr>
                <a:xfrm>
                  <a:off x="-3888525" y="-2128825"/>
                  <a:ext cx="549275" cy="5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1" h="21876" extrusionOk="0">
                      <a:moveTo>
                        <a:pt x="21780" y="1"/>
                      </a:moveTo>
                      <a:cubicBezTo>
                        <a:pt x="21751" y="1"/>
                        <a:pt x="21721" y="11"/>
                        <a:pt x="21694" y="36"/>
                      </a:cubicBezTo>
                      <a:lnTo>
                        <a:pt x="89" y="21630"/>
                      </a:lnTo>
                      <a:cubicBezTo>
                        <a:pt x="0" y="21719"/>
                        <a:pt x="67" y="21864"/>
                        <a:pt x="190" y="21875"/>
                      </a:cubicBezTo>
                      <a:cubicBezTo>
                        <a:pt x="223" y="21864"/>
                        <a:pt x="268" y="21853"/>
                        <a:pt x="290" y="21830"/>
                      </a:cubicBezTo>
                      <a:lnTo>
                        <a:pt x="21884" y="226"/>
                      </a:lnTo>
                      <a:cubicBezTo>
                        <a:pt x="21971" y="130"/>
                        <a:pt x="21882" y="1"/>
                        <a:pt x="21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6"/>
              <p:cNvGrpSpPr/>
              <p:nvPr/>
            </p:nvGrpSpPr>
            <p:grpSpPr>
              <a:xfrm flipH="1">
                <a:off x="1664772" y="4493938"/>
                <a:ext cx="323925" cy="323650"/>
                <a:chOff x="1608625" y="299800"/>
                <a:chExt cx="323925" cy="323650"/>
              </a:xfrm>
            </p:grpSpPr>
            <p:sp>
              <p:nvSpPr>
                <p:cNvPr id="214" name="Google Shape;214;p6"/>
                <p:cNvSpPr/>
                <p:nvPr/>
              </p:nvSpPr>
              <p:spPr>
                <a:xfrm>
                  <a:off x="1633450" y="324425"/>
                  <a:ext cx="275900" cy="2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6" h="10968" extrusionOk="0">
                      <a:moveTo>
                        <a:pt x="10830" y="0"/>
                      </a:moveTo>
                      <a:cubicBezTo>
                        <a:pt x="10795" y="0"/>
                        <a:pt x="10758" y="16"/>
                        <a:pt x="10725" y="54"/>
                      </a:cubicBezTo>
                      <a:lnTo>
                        <a:pt x="46" y="10733"/>
                      </a:lnTo>
                      <a:cubicBezTo>
                        <a:pt x="1" y="10789"/>
                        <a:pt x="1" y="10867"/>
                        <a:pt x="46" y="10923"/>
                      </a:cubicBezTo>
                      <a:cubicBezTo>
                        <a:pt x="79" y="10956"/>
                        <a:pt x="112" y="10968"/>
                        <a:pt x="146" y="10968"/>
                      </a:cubicBezTo>
                      <a:cubicBezTo>
                        <a:pt x="191" y="10968"/>
                        <a:pt x="224" y="10956"/>
                        <a:pt x="246" y="10923"/>
                      </a:cubicBezTo>
                      <a:lnTo>
                        <a:pt x="10926" y="254"/>
                      </a:lnTo>
                      <a:cubicBezTo>
                        <a:pt x="11036" y="153"/>
                        <a:pt x="10941" y="0"/>
                        <a:pt x="10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6"/>
                <p:cNvSpPr/>
                <p:nvPr/>
              </p:nvSpPr>
              <p:spPr>
                <a:xfrm>
                  <a:off x="1875625" y="299800"/>
                  <a:ext cx="56925" cy="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7" h="2278" extrusionOk="0">
                      <a:moveTo>
                        <a:pt x="1139" y="1"/>
                      </a:moveTo>
                      <a:cubicBezTo>
                        <a:pt x="514" y="1"/>
                        <a:pt x="0" y="514"/>
                        <a:pt x="0" y="1139"/>
                      </a:cubicBezTo>
                      <a:cubicBezTo>
                        <a:pt x="0" y="1764"/>
                        <a:pt x="514" y="2277"/>
                        <a:pt x="1139" y="2277"/>
                      </a:cubicBezTo>
                      <a:cubicBezTo>
                        <a:pt x="1764" y="2277"/>
                        <a:pt x="2277" y="1764"/>
                        <a:pt x="2277" y="1139"/>
                      </a:cubicBezTo>
                      <a:cubicBezTo>
                        <a:pt x="2277" y="514"/>
                        <a:pt x="1764" y="1"/>
                        <a:pt x="11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6"/>
                <p:cNvSpPr/>
                <p:nvPr/>
              </p:nvSpPr>
              <p:spPr>
                <a:xfrm>
                  <a:off x="1608625" y="566800"/>
                  <a:ext cx="56950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2266" extrusionOk="0">
                      <a:moveTo>
                        <a:pt x="1139" y="0"/>
                      </a:moveTo>
                      <a:cubicBezTo>
                        <a:pt x="514" y="0"/>
                        <a:pt x="1" y="503"/>
                        <a:pt x="1" y="1127"/>
                      </a:cubicBezTo>
                      <a:cubicBezTo>
                        <a:pt x="1" y="1764"/>
                        <a:pt x="514" y="2266"/>
                        <a:pt x="1139" y="2266"/>
                      </a:cubicBezTo>
                      <a:cubicBezTo>
                        <a:pt x="1775" y="2266"/>
                        <a:pt x="2277" y="1764"/>
                        <a:pt x="2277" y="1127"/>
                      </a:cubicBezTo>
                      <a:cubicBezTo>
                        <a:pt x="2277" y="503"/>
                        <a:pt x="1775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7" name="Google Shape;217;p6"/>
            <p:cNvGrpSpPr/>
            <p:nvPr/>
          </p:nvGrpSpPr>
          <p:grpSpPr>
            <a:xfrm rot="10800000">
              <a:off x="8442919" y="-152294"/>
              <a:ext cx="777174" cy="1001897"/>
              <a:chOff x="-4604150" y="-305525"/>
              <a:chExt cx="886375" cy="1142675"/>
            </a:xfrm>
          </p:grpSpPr>
          <p:sp>
            <p:nvSpPr>
              <p:cNvPr id="218" name="Google Shape;218;p6"/>
              <p:cNvSpPr/>
              <p:nvPr/>
            </p:nvSpPr>
            <p:spPr>
              <a:xfrm>
                <a:off x="-4604150" y="-280425"/>
                <a:ext cx="858750" cy="1117575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3780300" y="-305525"/>
                <a:ext cx="62525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4199050" y="281125"/>
                <a:ext cx="155150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" name="Google Shape;221;p6"/>
          <p:cNvGrpSpPr/>
          <p:nvPr/>
        </p:nvGrpSpPr>
        <p:grpSpPr>
          <a:xfrm>
            <a:off x="778838" y="379263"/>
            <a:ext cx="184175" cy="158025"/>
            <a:chOff x="-3626300" y="-1680825"/>
            <a:chExt cx="184175" cy="158025"/>
          </a:xfrm>
        </p:grpSpPr>
        <p:sp>
          <p:nvSpPr>
            <p:cNvPr id="222" name="Google Shape;222;p6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-252062" y="300238"/>
            <a:ext cx="716725" cy="901375"/>
            <a:chOff x="-3888525" y="-2483300"/>
            <a:chExt cx="716725" cy="901375"/>
          </a:xfrm>
        </p:grpSpPr>
        <p:sp>
          <p:nvSpPr>
            <p:cNvPr id="225" name="Google Shape;225;p6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 flipH="1">
            <a:off x="7745597" y="3097813"/>
            <a:ext cx="1516025" cy="1489525"/>
            <a:chOff x="-3888525" y="-3012325"/>
            <a:chExt cx="1516025" cy="1489525"/>
          </a:xfrm>
        </p:grpSpPr>
        <p:sp>
          <p:nvSpPr>
            <p:cNvPr id="295" name="Google Shape;295;p8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8"/>
          <p:cNvGrpSpPr/>
          <p:nvPr/>
        </p:nvGrpSpPr>
        <p:grpSpPr>
          <a:xfrm>
            <a:off x="7994347" y="735313"/>
            <a:ext cx="873188" cy="546900"/>
            <a:chOff x="1115510" y="4327288"/>
            <a:chExt cx="873188" cy="546900"/>
          </a:xfrm>
        </p:grpSpPr>
        <p:sp>
          <p:nvSpPr>
            <p:cNvPr id="307" name="Google Shape;307;p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09" name="Google Shape;309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2" name="Google Shape;312;p8"/>
          <p:cNvGrpSpPr/>
          <p:nvPr/>
        </p:nvGrpSpPr>
        <p:grpSpPr>
          <a:xfrm flipH="1">
            <a:off x="6119781" y="4587350"/>
            <a:ext cx="713803" cy="706547"/>
            <a:chOff x="-4017975" y="616650"/>
            <a:chExt cx="814100" cy="805825"/>
          </a:xfrm>
        </p:grpSpPr>
        <p:sp>
          <p:nvSpPr>
            <p:cNvPr id="313" name="Google Shape;313;p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665435" y="-108237"/>
            <a:ext cx="1040638" cy="901375"/>
            <a:chOff x="948060" y="3972813"/>
            <a:chExt cx="1040638" cy="901375"/>
          </a:xfrm>
        </p:grpSpPr>
        <p:grpSp>
          <p:nvGrpSpPr>
            <p:cNvPr id="318" name="Google Shape;318;p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22" name="Google Shape;322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7" name="Google Shape;327;p9"/>
          <p:cNvSpPr txBox="1">
            <a:spLocks noGrp="1"/>
          </p:cNvSpPr>
          <p:nvPr>
            <p:ph type="subTitle" idx="1"/>
          </p:nvPr>
        </p:nvSpPr>
        <p:spPr>
          <a:xfrm>
            <a:off x="782850" y="282487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28" name="Google Shape;328;p9"/>
          <p:cNvGrpSpPr/>
          <p:nvPr/>
        </p:nvGrpSpPr>
        <p:grpSpPr>
          <a:xfrm>
            <a:off x="8457538" y="810363"/>
            <a:ext cx="1040638" cy="901375"/>
            <a:chOff x="8457538" y="810363"/>
            <a:chExt cx="1040638" cy="901375"/>
          </a:xfrm>
        </p:grpSpPr>
        <p:grpSp>
          <p:nvGrpSpPr>
            <p:cNvPr id="329" name="Google Shape;329;p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330" name="Google Shape;330;p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333" name="Google Shape;333;p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>
            <a:spLocks noGrp="1"/>
          </p:cNvSpPr>
          <p:nvPr>
            <p:ph type="title" hasCustomPrompt="1"/>
          </p:nvPr>
        </p:nvSpPr>
        <p:spPr>
          <a:xfrm>
            <a:off x="1267387" y="1365025"/>
            <a:ext cx="6609300" cy="1407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1267375" y="3255875"/>
            <a:ext cx="6609300" cy="52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41" name="Google Shape;341;p11"/>
          <p:cNvGrpSpPr/>
          <p:nvPr/>
        </p:nvGrpSpPr>
        <p:grpSpPr>
          <a:xfrm flipH="1">
            <a:off x="6844388" y="3930543"/>
            <a:ext cx="1938846" cy="1720830"/>
            <a:chOff x="-1873362" y="2120543"/>
            <a:chExt cx="1938846" cy="1720830"/>
          </a:xfrm>
        </p:grpSpPr>
        <p:sp>
          <p:nvSpPr>
            <p:cNvPr id="342" name="Google Shape;342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1"/>
          <p:cNvGrpSpPr/>
          <p:nvPr/>
        </p:nvGrpSpPr>
        <p:grpSpPr>
          <a:xfrm flipH="1">
            <a:off x="1408072" y="4117288"/>
            <a:ext cx="1929500" cy="2210100"/>
            <a:chOff x="295725" y="-3462825"/>
            <a:chExt cx="1929500" cy="2210100"/>
          </a:xfrm>
        </p:grpSpPr>
        <p:sp>
          <p:nvSpPr>
            <p:cNvPr id="362" name="Google Shape;362;p11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1"/>
          <p:cNvGrpSpPr/>
          <p:nvPr/>
        </p:nvGrpSpPr>
        <p:grpSpPr>
          <a:xfrm flipH="1">
            <a:off x="6292047" y="-450687"/>
            <a:ext cx="1516025" cy="1489525"/>
            <a:chOff x="-3888525" y="-3012325"/>
            <a:chExt cx="1516025" cy="1489525"/>
          </a:xfrm>
        </p:grpSpPr>
        <p:sp>
          <p:nvSpPr>
            <p:cNvPr id="388" name="Google Shape;388;p11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 flipH="1">
            <a:off x="-128787" y="-450682"/>
            <a:ext cx="1938846" cy="1720830"/>
            <a:chOff x="-1873362" y="2120543"/>
            <a:chExt cx="1938846" cy="1720830"/>
          </a:xfrm>
        </p:grpSpPr>
        <p:sp>
          <p:nvSpPr>
            <p:cNvPr id="400" name="Google Shape;400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1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3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6" name="Google Shape;426;p13"/>
          <p:cNvSpPr txBox="1">
            <a:spLocks noGrp="1"/>
          </p:cNvSpPr>
          <p:nvPr>
            <p:ph type="subTitle" idx="5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3"/>
          <p:cNvSpPr txBox="1">
            <a:spLocks noGrp="1"/>
          </p:cNvSpPr>
          <p:nvPr>
            <p:ph type="subTitle" idx="6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8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subTitle" idx="9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>
            <a:spLocks noGrp="1"/>
          </p:cNvSpPr>
          <p:nvPr>
            <p:ph type="subTitle" idx="14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15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>
            <a:spLocks noGrp="1"/>
          </p:cNvSpPr>
          <p:nvPr>
            <p:ph type="title"/>
          </p:nvPr>
        </p:nvSpPr>
        <p:spPr>
          <a:xfrm>
            <a:off x="1940550" y="3438075"/>
            <a:ext cx="5262900" cy="3630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3" name="Google Shape;473;p14"/>
          <p:cNvSpPr txBox="1">
            <a:spLocks noGrp="1"/>
          </p:cNvSpPr>
          <p:nvPr>
            <p:ph type="subTitle" idx="1"/>
          </p:nvPr>
        </p:nvSpPr>
        <p:spPr>
          <a:xfrm>
            <a:off x="1940550" y="1342425"/>
            <a:ext cx="5262900" cy="159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4" name="Google Shape;474;p14"/>
          <p:cNvGrpSpPr/>
          <p:nvPr/>
        </p:nvGrpSpPr>
        <p:grpSpPr>
          <a:xfrm>
            <a:off x="8103363" y="1111063"/>
            <a:ext cx="1040638" cy="901375"/>
            <a:chOff x="8457538" y="810363"/>
            <a:chExt cx="1040638" cy="901375"/>
          </a:xfrm>
        </p:grpSpPr>
        <p:grpSp>
          <p:nvGrpSpPr>
            <p:cNvPr id="475" name="Google Shape;475;p1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476" name="Google Shape;476;p1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" name="Google Shape;482;p14"/>
          <p:cNvGrpSpPr/>
          <p:nvPr/>
        </p:nvGrpSpPr>
        <p:grpSpPr>
          <a:xfrm>
            <a:off x="214269" y="2098393"/>
            <a:ext cx="1019565" cy="1290805"/>
            <a:chOff x="-4017975" y="-49702"/>
            <a:chExt cx="1162825" cy="1472177"/>
          </a:xfrm>
        </p:grpSpPr>
        <p:sp>
          <p:nvSpPr>
            <p:cNvPr id="483" name="Google Shape;483;p1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7" r:id="rId13"/>
    <p:sldLayoutId id="2147483669" r:id="rId14"/>
    <p:sldLayoutId id="214748367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ctrTitle"/>
          </p:nvPr>
        </p:nvSpPr>
        <p:spPr>
          <a:xfrm flipH="1">
            <a:off x="743325" y="1454186"/>
            <a:ext cx="6952800" cy="112085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Montserrat" panose="00000500000000000000" pitchFamily="2" charset="-52"/>
                <a:ea typeface="Montserrat Medium"/>
                <a:cs typeface="Montserrat Medium"/>
                <a:sym typeface="Montserrat Medium"/>
              </a:rPr>
              <a:t>ПИРОЭЛЕКТРИЧЕСКИЙ</a:t>
            </a:r>
            <a:r>
              <a:rPr lang="en" sz="3600" b="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3600" b="0" dirty="0">
                <a:latin typeface="Montserrat Medium" panose="00000600000000000000" pitchFamily="2" charset="-52"/>
              </a:rPr>
              <a:t>ИНФРАКРАСНЫЙ ДАТЧИК</a:t>
            </a:r>
            <a:endParaRPr sz="3600" b="0" dirty="0">
              <a:latin typeface="Montserrat Medium" panose="00000600000000000000" pitchFamily="2" charset="-52"/>
            </a:endParaRPr>
          </a:p>
        </p:txBody>
      </p:sp>
      <p:sp>
        <p:nvSpPr>
          <p:cNvPr id="924" name="Google Shape;924;p28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4"/>
            <a:ext cx="6952800" cy="61898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Зименкова Софья, 22405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Соколова Екатерина, 22405</a:t>
            </a:r>
            <a:endParaRPr dirty="0"/>
          </a:p>
        </p:txBody>
      </p:sp>
      <p:sp>
        <p:nvSpPr>
          <p:cNvPr id="925" name="Google Shape;925;p28"/>
          <p:cNvSpPr/>
          <p:nvPr/>
        </p:nvSpPr>
        <p:spPr>
          <a:xfrm flipH="1">
            <a:off x="-186582" y="5584563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56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28"/>
          <p:cNvGrpSpPr/>
          <p:nvPr/>
        </p:nvGrpSpPr>
        <p:grpSpPr>
          <a:xfrm flipH="1">
            <a:off x="5870297" y="3482200"/>
            <a:ext cx="1929500" cy="2210100"/>
            <a:chOff x="295725" y="-3462825"/>
            <a:chExt cx="1929500" cy="2210100"/>
          </a:xfrm>
        </p:grpSpPr>
        <p:sp>
          <p:nvSpPr>
            <p:cNvPr id="927" name="Google Shape;927;p2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28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953" name="Google Shape;953;p2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954" name="Google Shape;954;p2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956;p2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957" name="Google Shape;957;p2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0" name="Google Shape;960;p28"/>
          <p:cNvGrpSpPr/>
          <p:nvPr/>
        </p:nvGrpSpPr>
        <p:grpSpPr>
          <a:xfrm>
            <a:off x="844385" y="2929368"/>
            <a:ext cx="4208350" cy="192185"/>
            <a:chOff x="948060" y="2996029"/>
            <a:chExt cx="4208350" cy="192185"/>
          </a:xfrm>
        </p:grpSpPr>
        <p:sp>
          <p:nvSpPr>
            <p:cNvPr id="961" name="Google Shape;961;p28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2" name="Google Shape;962;p28"/>
            <p:cNvCxnSpPr>
              <a:stCxn id="963" idx="6"/>
              <a:endCxn id="964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3" name="Google Shape;963;p28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35"/>
          <p:cNvGrpSpPr/>
          <p:nvPr/>
        </p:nvGrpSpPr>
        <p:grpSpPr>
          <a:xfrm>
            <a:off x="782838" y="4237143"/>
            <a:ext cx="960401" cy="721220"/>
            <a:chOff x="695513" y="4237143"/>
            <a:chExt cx="960401" cy="721220"/>
          </a:xfrm>
        </p:grpSpPr>
        <p:sp>
          <p:nvSpPr>
            <p:cNvPr id="1231" name="Google Shape;1231;p35"/>
            <p:cNvSpPr/>
            <p:nvPr/>
          </p:nvSpPr>
          <p:spPr>
            <a:xfrm>
              <a:off x="1175713" y="42371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695513" y="4478468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073;p32">
            <a:extLst>
              <a:ext uri="{FF2B5EF4-FFF2-40B4-BE49-F238E27FC236}">
                <a16:creationId xmlns:a16="http://schemas.microsoft.com/office/drawing/2014/main" id="{A78545E4-1614-4A1C-8AC9-A76338EF52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850110" cy="8564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dirty="0">
                <a:latin typeface="Montserrat Medium"/>
                <a:ea typeface="Montserrat Medium"/>
                <a:cs typeface="Montserrat Medium"/>
                <a:sym typeface="Montserrat Medium"/>
              </a:rPr>
              <a:t>УЛЬТРАЗВУКОВЫЕ ДЕТЕКТОРЫ</a:t>
            </a:r>
            <a:endParaRPr sz="2800" dirty="0"/>
          </a:p>
        </p:txBody>
      </p:sp>
      <p:sp>
        <p:nvSpPr>
          <p:cNvPr id="41" name="Google Shape;1074;p32">
            <a:extLst>
              <a:ext uri="{FF2B5EF4-FFF2-40B4-BE49-F238E27FC236}">
                <a16:creationId xmlns:a16="http://schemas.microsoft.com/office/drawing/2014/main" id="{19182F3F-2E92-4C6C-BFB6-886A181E72FC}"/>
              </a:ext>
            </a:extLst>
          </p:cNvPr>
          <p:cNvSpPr txBox="1">
            <a:spLocks/>
          </p:cNvSpPr>
          <p:nvPr/>
        </p:nvSpPr>
        <p:spPr>
          <a:xfrm>
            <a:off x="782850" y="2151149"/>
            <a:ext cx="3629130" cy="197872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+ не реагируют на природные явления и не зависят от материала предмета</a:t>
            </a:r>
          </a:p>
          <a:p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- не реагируют на медленные и плавные движения; негативно влияют на животных, воспринимающих ультразвук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9F9CB46-5E83-4D67-8137-400F121C926F}"/>
              </a:ext>
            </a:extLst>
          </p:cNvPr>
          <p:cNvGrpSpPr/>
          <p:nvPr/>
        </p:nvGrpSpPr>
        <p:grpSpPr>
          <a:xfrm>
            <a:off x="927780" y="1898253"/>
            <a:ext cx="3595955" cy="135774"/>
            <a:chOff x="927780" y="1898253"/>
            <a:chExt cx="3595955" cy="135774"/>
          </a:xfrm>
        </p:grpSpPr>
        <p:sp>
          <p:nvSpPr>
            <p:cNvPr id="43" name="Google Shape;1104;p32">
              <a:extLst>
                <a:ext uri="{FF2B5EF4-FFF2-40B4-BE49-F238E27FC236}">
                  <a16:creationId xmlns:a16="http://schemas.microsoft.com/office/drawing/2014/main" id="{42C745B2-EABA-46D1-B91D-89924BE8ED68}"/>
                </a:ext>
              </a:extLst>
            </p:cNvPr>
            <p:cNvSpPr/>
            <p:nvPr/>
          </p:nvSpPr>
          <p:spPr>
            <a:xfrm rot="18900000" flipH="1">
              <a:off x="2238598" y="189825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1105;p32">
              <a:extLst>
                <a:ext uri="{FF2B5EF4-FFF2-40B4-BE49-F238E27FC236}">
                  <a16:creationId xmlns:a16="http://schemas.microsoft.com/office/drawing/2014/main" id="{7197DD0F-14C8-4C2F-B676-884546477A40}"/>
                </a:ext>
              </a:extLst>
            </p:cNvPr>
            <p:cNvCxnSpPr>
              <a:stCxn id="46" idx="6"/>
              <a:endCxn id="45" idx="2"/>
            </p:cNvCxnSpPr>
            <p:nvPr/>
          </p:nvCxnSpPr>
          <p:spPr>
            <a:xfrm flipH="1" flipV="1">
              <a:off x="984780" y="1965161"/>
              <a:ext cx="3481955" cy="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1107;p32">
              <a:extLst>
                <a:ext uri="{FF2B5EF4-FFF2-40B4-BE49-F238E27FC236}">
                  <a16:creationId xmlns:a16="http://schemas.microsoft.com/office/drawing/2014/main" id="{082143B7-CCB0-4CEB-AEB8-3AEA7721A198}"/>
                </a:ext>
              </a:extLst>
            </p:cNvPr>
            <p:cNvSpPr/>
            <p:nvPr/>
          </p:nvSpPr>
          <p:spPr>
            <a:xfrm flipH="1">
              <a:off x="927780" y="1936661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06;p32">
              <a:extLst>
                <a:ext uri="{FF2B5EF4-FFF2-40B4-BE49-F238E27FC236}">
                  <a16:creationId xmlns:a16="http://schemas.microsoft.com/office/drawing/2014/main" id="{8FF19C58-3472-4BE8-AB5F-34B41271DD2F}"/>
                </a:ext>
              </a:extLst>
            </p:cNvPr>
            <p:cNvSpPr/>
            <p:nvPr/>
          </p:nvSpPr>
          <p:spPr>
            <a:xfrm flipH="1">
              <a:off x="4466735" y="1936669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0" name="Picture 2" descr="Купить Ультразвуковой дальномер HC-SR04 Arduino/ESP/Raspberry Pi (Доставка  РФ,СНГ)">
            <a:extLst>
              <a:ext uri="{FF2B5EF4-FFF2-40B4-BE49-F238E27FC236}">
                <a16:creationId xmlns:a16="http://schemas.microsoft.com/office/drawing/2014/main" id="{352F7E99-44A9-4B56-88F9-EC0CA351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16" y="1249525"/>
            <a:ext cx="3522667" cy="2644449"/>
          </a:xfrm>
          <a:prstGeom prst="snip2DiagRect">
            <a:avLst>
              <a:gd name="adj1" fmla="val 12607"/>
              <a:gd name="adj2" fmla="val 0"/>
            </a:avLst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73;p32">
            <a:extLst>
              <a:ext uri="{FF2B5EF4-FFF2-40B4-BE49-F238E27FC236}">
                <a16:creationId xmlns:a16="http://schemas.microsoft.com/office/drawing/2014/main" id="{B450BF7B-E7F9-407D-B110-174654DBDC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964410" cy="8564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dirty="0">
                <a:latin typeface="Montserrat Medium"/>
                <a:ea typeface="Montserrat Medium"/>
                <a:cs typeface="Montserrat Medium"/>
                <a:sym typeface="Montserrat Medium"/>
              </a:rPr>
              <a:t>МИКРОВОЛНОВЫЕ ДЕТЕКТОРЫ</a:t>
            </a:r>
            <a:endParaRPr sz="2800" dirty="0"/>
          </a:p>
        </p:txBody>
      </p:sp>
      <p:sp>
        <p:nvSpPr>
          <p:cNvPr id="13" name="Google Shape;1074;p32">
            <a:extLst>
              <a:ext uri="{FF2B5EF4-FFF2-40B4-BE49-F238E27FC236}">
                <a16:creationId xmlns:a16="http://schemas.microsoft.com/office/drawing/2014/main" id="{621297AC-78C4-4209-A6B2-50EE9D39D2CA}"/>
              </a:ext>
            </a:extLst>
          </p:cNvPr>
          <p:cNvSpPr txBox="1">
            <a:spLocks/>
          </p:cNvSpPr>
          <p:nvPr/>
        </p:nvSpPr>
        <p:spPr>
          <a:xfrm>
            <a:off x="782850" y="2151149"/>
            <a:ext cx="3629130" cy="197872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+ не реагируют на природные явления, высокая чувствительность, могут распознать предмет за препятствием</a:t>
            </a:r>
          </a:p>
          <a:p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- ложные срабатывания, не безопасны для здоровья человека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37A429D-CAEA-4D1C-8C49-EDF195178021}"/>
              </a:ext>
            </a:extLst>
          </p:cNvPr>
          <p:cNvGrpSpPr/>
          <p:nvPr/>
        </p:nvGrpSpPr>
        <p:grpSpPr>
          <a:xfrm>
            <a:off x="927780" y="1898253"/>
            <a:ext cx="3535442" cy="135774"/>
            <a:chOff x="927780" y="1898253"/>
            <a:chExt cx="3535442" cy="135774"/>
          </a:xfrm>
        </p:grpSpPr>
        <p:sp>
          <p:nvSpPr>
            <p:cNvPr id="15" name="Google Shape;1104;p32">
              <a:extLst>
                <a:ext uri="{FF2B5EF4-FFF2-40B4-BE49-F238E27FC236}">
                  <a16:creationId xmlns:a16="http://schemas.microsoft.com/office/drawing/2014/main" id="{677B6E49-42B0-46DA-ACA1-B5DC3409DBA9}"/>
                </a:ext>
              </a:extLst>
            </p:cNvPr>
            <p:cNvSpPr/>
            <p:nvPr/>
          </p:nvSpPr>
          <p:spPr>
            <a:xfrm rot="18900000" flipH="1">
              <a:off x="2238598" y="189825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105;p32">
              <a:extLst>
                <a:ext uri="{FF2B5EF4-FFF2-40B4-BE49-F238E27FC236}">
                  <a16:creationId xmlns:a16="http://schemas.microsoft.com/office/drawing/2014/main" id="{C4F8349E-3B78-44DB-B74B-0CF451179F34}"/>
                </a:ext>
              </a:extLst>
            </p:cNvPr>
            <p:cNvCxnSpPr>
              <a:stCxn id="18" idx="6"/>
              <a:endCxn id="17" idx="2"/>
            </p:cNvCxnSpPr>
            <p:nvPr/>
          </p:nvCxnSpPr>
          <p:spPr>
            <a:xfrm flipH="1" flipV="1">
              <a:off x="984780" y="1965161"/>
              <a:ext cx="3421442" cy="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107;p32">
              <a:extLst>
                <a:ext uri="{FF2B5EF4-FFF2-40B4-BE49-F238E27FC236}">
                  <a16:creationId xmlns:a16="http://schemas.microsoft.com/office/drawing/2014/main" id="{AE37DEA4-AAE1-4762-9787-5B17BA958D3F}"/>
                </a:ext>
              </a:extLst>
            </p:cNvPr>
            <p:cNvSpPr/>
            <p:nvPr/>
          </p:nvSpPr>
          <p:spPr>
            <a:xfrm flipH="1">
              <a:off x="927780" y="1936661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6;p32">
              <a:extLst>
                <a:ext uri="{FF2B5EF4-FFF2-40B4-BE49-F238E27FC236}">
                  <a16:creationId xmlns:a16="http://schemas.microsoft.com/office/drawing/2014/main" id="{5D0B6543-3FC5-49DE-AD9E-2F5F2C3B047A}"/>
                </a:ext>
              </a:extLst>
            </p:cNvPr>
            <p:cNvSpPr/>
            <p:nvPr/>
          </p:nvSpPr>
          <p:spPr>
            <a:xfrm flipH="1">
              <a:off x="4406222" y="1936669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B5A0BF-5C08-4F85-8870-AEF2A7531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829" y="1238433"/>
            <a:ext cx="3351068" cy="2666632"/>
          </a:xfrm>
          <a:prstGeom prst="snip2DiagRect">
            <a:avLst>
              <a:gd name="adj1" fmla="val 12607"/>
              <a:gd name="adj2" fmla="val 0"/>
            </a:avLst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8"/>
          <p:cNvGrpSpPr/>
          <p:nvPr/>
        </p:nvGrpSpPr>
        <p:grpSpPr>
          <a:xfrm>
            <a:off x="3409172" y="556238"/>
            <a:ext cx="873188" cy="546900"/>
            <a:chOff x="1115510" y="4327288"/>
            <a:chExt cx="873188" cy="546900"/>
          </a:xfrm>
        </p:grpSpPr>
        <p:sp>
          <p:nvSpPr>
            <p:cNvPr id="1326" name="Google Shape;1326;p3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7" name="Google Shape;1327;p3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328" name="Google Shape;1328;p3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1" name="Google Shape;1331;p38"/>
          <p:cNvGrpSpPr/>
          <p:nvPr/>
        </p:nvGrpSpPr>
        <p:grpSpPr>
          <a:xfrm flipH="1">
            <a:off x="8501831" y="1965068"/>
            <a:ext cx="1019565" cy="1290805"/>
            <a:chOff x="-4017975" y="-49702"/>
            <a:chExt cx="1162825" cy="1472177"/>
          </a:xfrm>
        </p:grpSpPr>
        <p:sp>
          <p:nvSpPr>
            <p:cNvPr id="1332" name="Google Shape;1332;p3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12;p33">
            <a:extLst>
              <a:ext uri="{FF2B5EF4-FFF2-40B4-BE49-F238E27FC236}">
                <a16:creationId xmlns:a16="http://schemas.microsoft.com/office/drawing/2014/main" id="{8A0A2E16-9B2F-45D4-94BD-891FC7228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4</a:t>
            </a:r>
            <a:endParaRPr dirty="0"/>
          </a:p>
        </p:txBody>
      </p:sp>
      <p:sp>
        <p:nvSpPr>
          <p:cNvPr id="28" name="Google Shape;1113;p33">
            <a:extLst>
              <a:ext uri="{FF2B5EF4-FFF2-40B4-BE49-F238E27FC236}">
                <a16:creationId xmlns:a16="http://schemas.microsoft.com/office/drawing/2014/main" id="{DD03E4C2-2544-4794-B97E-2631D5062A96}"/>
              </a:ext>
            </a:extLst>
          </p:cNvPr>
          <p:cNvSpPr txBox="1">
            <a:spLocks/>
          </p:cNvSpPr>
          <p:nvPr/>
        </p:nvSpPr>
        <p:spPr>
          <a:xfrm>
            <a:off x="1561648" y="2347850"/>
            <a:ext cx="4983478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4000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ПРИМЕНЕНИЕ ДАТЧИКОВ</a:t>
            </a:r>
            <a:endParaRPr lang="ru-RU" sz="4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4E28C6B-1D45-49AF-8C6A-5BEA2EC68E2C}"/>
              </a:ext>
            </a:extLst>
          </p:cNvPr>
          <p:cNvGrpSpPr/>
          <p:nvPr/>
        </p:nvGrpSpPr>
        <p:grpSpPr>
          <a:xfrm>
            <a:off x="2372811" y="2117521"/>
            <a:ext cx="4078086" cy="135774"/>
            <a:chOff x="2372811" y="2117521"/>
            <a:chExt cx="4078086" cy="135774"/>
          </a:xfrm>
        </p:grpSpPr>
        <p:sp>
          <p:nvSpPr>
            <p:cNvPr id="31" name="Google Shape;1116;p33">
              <a:extLst>
                <a:ext uri="{FF2B5EF4-FFF2-40B4-BE49-F238E27FC236}">
                  <a16:creationId xmlns:a16="http://schemas.microsoft.com/office/drawing/2014/main" id="{F232C7CE-52C1-43E8-9386-76616D1E6FED}"/>
                </a:ext>
              </a:extLst>
            </p:cNvPr>
            <p:cNvSpPr/>
            <p:nvPr/>
          </p:nvSpPr>
          <p:spPr>
            <a:xfrm rot="18900000" flipH="1">
              <a:off x="5435165" y="2117521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1117;p33">
              <a:extLst>
                <a:ext uri="{FF2B5EF4-FFF2-40B4-BE49-F238E27FC236}">
                  <a16:creationId xmlns:a16="http://schemas.microsoft.com/office/drawing/2014/main" id="{AE1C473D-6384-416D-BDF4-8E057B3B5FDF}"/>
                </a:ext>
              </a:extLst>
            </p:cNvPr>
            <p:cNvCxnSpPr>
              <a:stCxn id="34" idx="6"/>
              <a:endCxn id="33" idx="2"/>
            </p:cNvCxnSpPr>
            <p:nvPr/>
          </p:nvCxnSpPr>
          <p:spPr>
            <a:xfrm flipH="1">
              <a:off x="2429811" y="2184429"/>
              <a:ext cx="396408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1119;p33">
              <a:extLst>
                <a:ext uri="{FF2B5EF4-FFF2-40B4-BE49-F238E27FC236}">
                  <a16:creationId xmlns:a16="http://schemas.microsoft.com/office/drawing/2014/main" id="{7F4E3E7E-C71D-4056-AFE3-22A99C3F2B3D}"/>
                </a:ext>
              </a:extLst>
            </p:cNvPr>
            <p:cNvSpPr/>
            <p:nvPr/>
          </p:nvSpPr>
          <p:spPr>
            <a:xfrm flipH="1">
              <a:off x="2372811" y="2155929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18;p33">
              <a:extLst>
                <a:ext uri="{FF2B5EF4-FFF2-40B4-BE49-F238E27FC236}">
                  <a16:creationId xmlns:a16="http://schemas.microsoft.com/office/drawing/2014/main" id="{469977E5-2163-497F-95D1-7FAE4586E173}"/>
                </a:ext>
              </a:extLst>
            </p:cNvPr>
            <p:cNvSpPr/>
            <p:nvPr/>
          </p:nvSpPr>
          <p:spPr>
            <a:xfrm flipH="1">
              <a:off x="6393897" y="2155929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031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196" name="Picture 4" descr="Как организовать управление светильниками одновременно через выключатель и  через датчик движения?">
            <a:extLst>
              <a:ext uri="{FF2B5EF4-FFF2-40B4-BE49-F238E27FC236}">
                <a16:creationId xmlns:a16="http://schemas.microsoft.com/office/drawing/2014/main" id="{0DDE47FD-BE22-4E36-AFDB-5B523172A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483" r="943" b="970"/>
          <a:stretch/>
        </p:blipFill>
        <p:spPr bwMode="auto">
          <a:xfrm>
            <a:off x="4660437" y="101325"/>
            <a:ext cx="4039120" cy="2846220"/>
          </a:xfrm>
          <a:prstGeom prst="snip2DiagRect">
            <a:avLst>
              <a:gd name="adj1" fmla="val 12048"/>
              <a:gd name="adj2" fmla="val 0"/>
            </a:avLst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Автоматические раздвижные двери в Калининграде - купить на официальном  сайте дилера ДорХан">
            <a:extLst>
              <a:ext uri="{FF2B5EF4-FFF2-40B4-BE49-F238E27FC236}">
                <a16:creationId xmlns:a16="http://schemas.microsoft.com/office/drawing/2014/main" id="{BEF87048-CF0C-414B-A08E-7DD34AEF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4" y="0"/>
            <a:ext cx="4548690" cy="34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Инфракрасный датчик движения с сиреной. Беспроводная охранная сигнализация.">
            <a:extLst>
              <a:ext uri="{FF2B5EF4-FFF2-40B4-BE49-F238E27FC236}">
                <a16:creationId xmlns:a16="http://schemas.microsoft.com/office/drawing/2014/main" id="{51D67ACA-CECB-4013-8452-8E91CEE5C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73"/>
          <a:stretch/>
        </p:blipFill>
        <p:spPr bwMode="auto">
          <a:xfrm>
            <a:off x="2928735" y="2660708"/>
            <a:ext cx="2967981" cy="2422964"/>
          </a:xfrm>
          <a:prstGeom prst="snip2DiagRect">
            <a:avLst>
              <a:gd name="adj1" fmla="val 15263"/>
              <a:gd name="adj2" fmla="val 0"/>
            </a:avLst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0"/>
          <p:cNvSpPr txBox="1">
            <a:spLocks noGrp="1"/>
          </p:cNvSpPr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/>
              <a:t>Спасибо</a:t>
            </a:r>
            <a:br>
              <a:rPr lang="ru-RU" sz="6600" dirty="0"/>
            </a:br>
            <a:r>
              <a:rPr lang="ru-RU" sz="6600" b="0" dirty="0">
                <a:latin typeface="Montserrat Medium"/>
                <a:ea typeface="Montserrat Medium"/>
                <a:cs typeface="Montserrat Medium"/>
                <a:sym typeface="Montserrat Medium"/>
              </a:rPr>
              <a:t>за внимание</a:t>
            </a:r>
            <a:endParaRPr sz="6600" b="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374" name="Google Shape;1374;p40"/>
          <p:cNvGrpSpPr/>
          <p:nvPr/>
        </p:nvGrpSpPr>
        <p:grpSpPr>
          <a:xfrm flipH="1">
            <a:off x="378472" y="3923488"/>
            <a:ext cx="1929500" cy="2210100"/>
            <a:chOff x="295725" y="-3462825"/>
            <a:chExt cx="1929500" cy="2210100"/>
          </a:xfrm>
        </p:grpSpPr>
        <p:sp>
          <p:nvSpPr>
            <p:cNvPr id="1375" name="Google Shape;1375;p40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0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0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40"/>
          <p:cNvGrpSpPr/>
          <p:nvPr/>
        </p:nvGrpSpPr>
        <p:grpSpPr>
          <a:xfrm flipH="1">
            <a:off x="4571988" y="-438607"/>
            <a:ext cx="1938846" cy="1720830"/>
            <a:chOff x="-1873362" y="2120543"/>
            <a:chExt cx="1938846" cy="1720830"/>
          </a:xfrm>
        </p:grpSpPr>
        <p:sp>
          <p:nvSpPr>
            <p:cNvPr id="1401" name="Google Shape;1401;p40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0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0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0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0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0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0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0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0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0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6" name="Google Shape;13366;p6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p34"/>
          <p:cNvGrpSpPr/>
          <p:nvPr/>
        </p:nvGrpSpPr>
        <p:grpSpPr>
          <a:xfrm rot="10800000">
            <a:off x="2460069" y="-714219"/>
            <a:ext cx="1803578" cy="1592367"/>
            <a:chOff x="-4912150" y="-393637"/>
            <a:chExt cx="2057000" cy="1816112"/>
          </a:xfrm>
        </p:grpSpPr>
        <p:sp>
          <p:nvSpPr>
            <p:cNvPr id="1164" name="Google Shape;1164;p3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34"/>
          <p:cNvGrpSpPr/>
          <p:nvPr/>
        </p:nvGrpSpPr>
        <p:grpSpPr>
          <a:xfrm>
            <a:off x="6286297" y="3482200"/>
            <a:ext cx="1929500" cy="2210100"/>
            <a:chOff x="295725" y="-3462825"/>
            <a:chExt cx="1929500" cy="2210100"/>
          </a:xfrm>
        </p:grpSpPr>
        <p:sp>
          <p:nvSpPr>
            <p:cNvPr id="1184" name="Google Shape;1184;p34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12F8166-5762-4DA5-A641-1DB47F2C6F8B}"/>
              </a:ext>
            </a:extLst>
          </p:cNvPr>
          <p:cNvGrpSpPr/>
          <p:nvPr/>
        </p:nvGrpSpPr>
        <p:grpSpPr>
          <a:xfrm>
            <a:off x="552082" y="640047"/>
            <a:ext cx="8039837" cy="3878278"/>
            <a:chOff x="812193" y="845236"/>
            <a:chExt cx="7462597" cy="3599827"/>
          </a:xfrm>
        </p:grpSpPr>
        <p:pic>
          <p:nvPicPr>
            <p:cNvPr id="4102" name="Picture 6" descr="Инфракрасный пироэлектрический датчик движения HC-SR501. Примеры  использования">
              <a:extLst>
                <a:ext uri="{FF2B5EF4-FFF2-40B4-BE49-F238E27FC236}">
                  <a16:creationId xmlns:a16="http://schemas.microsoft.com/office/drawing/2014/main" id="{16E06789-DC82-4231-8C9C-4676766B20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" t="554" r="382" b="523"/>
            <a:stretch/>
          </p:blipFill>
          <p:spPr bwMode="auto">
            <a:xfrm>
              <a:off x="812193" y="845236"/>
              <a:ext cx="5153686" cy="3581136"/>
            </a:xfrm>
            <a:prstGeom prst="snip2DiagRect">
              <a:avLst>
                <a:gd name="adj1" fmla="val 10138"/>
                <a:gd name="adj2" fmla="val 0"/>
              </a:avLst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982EDF5A-A050-4C5E-813B-232B0388E86D}"/>
                </a:ext>
              </a:extLst>
            </p:cNvPr>
            <p:cNvGrpSpPr/>
            <p:nvPr/>
          </p:nvGrpSpPr>
          <p:grpSpPr>
            <a:xfrm>
              <a:off x="6473237" y="851806"/>
              <a:ext cx="1801553" cy="3593257"/>
              <a:chOff x="5380634" y="255242"/>
              <a:chExt cx="2604365" cy="5194491"/>
            </a:xfrm>
          </p:grpSpPr>
          <p:pic>
            <p:nvPicPr>
              <p:cNvPr id="4098" name="Picture 2" descr="Пироэлектрический инфракрасный датчик RE200B">
                <a:extLst>
                  <a:ext uri="{FF2B5EF4-FFF2-40B4-BE49-F238E27FC236}">
                    <a16:creationId xmlns:a16="http://schemas.microsoft.com/office/drawing/2014/main" id="{4ACA0EDA-1E40-4797-8E7C-99017042A0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0634" y="2845369"/>
                <a:ext cx="2604365" cy="2604364"/>
              </a:xfrm>
              <a:prstGeom prst="snip2DiagRect">
                <a:avLst>
                  <a:gd name="adj1" fmla="val 14897"/>
                  <a:gd name="adj2" fmla="val 0"/>
                </a:avLst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 descr="5шт мини IR пироэлектрический инфракрасный модуль PIR движения  человеческого тела Датчик купить за 3878.53 ֏ в Аштараке | интернет магазин  Tomas.am">
                <a:extLst>
                  <a:ext uri="{FF2B5EF4-FFF2-40B4-BE49-F238E27FC236}">
                    <a16:creationId xmlns:a16="http://schemas.microsoft.com/office/drawing/2014/main" id="{AB10BD09-618A-42C5-9872-DF4126AE4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0634" y="255242"/>
                <a:ext cx="2604365" cy="2604364"/>
              </a:xfrm>
              <a:prstGeom prst="snip2DiagRect">
                <a:avLst>
                  <a:gd name="adj1" fmla="val 14897"/>
                  <a:gd name="adj2" fmla="val 0"/>
                </a:avLst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9D6DA49-B5B9-4E06-B973-455955389612}"/>
              </a:ext>
            </a:extLst>
          </p:cNvPr>
          <p:cNvSpPr/>
          <p:nvPr/>
        </p:nvSpPr>
        <p:spPr>
          <a:xfrm>
            <a:off x="6651013" y="2538127"/>
            <a:ext cx="282534" cy="3703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C334863B-B9C5-4F46-BD9A-5C749CA04D79}"/>
              </a:ext>
            </a:extLst>
          </p:cNvPr>
          <p:cNvSpPr/>
          <p:nvPr/>
        </p:nvSpPr>
        <p:spPr>
          <a:xfrm>
            <a:off x="8333085" y="2238567"/>
            <a:ext cx="258833" cy="3703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1561648" y="2347850"/>
            <a:ext cx="4983478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Montserrat Medium"/>
                <a:ea typeface="Montserrat Medium"/>
                <a:cs typeface="Montserrat Medium"/>
                <a:sym typeface="Montserrat Medium"/>
              </a:rPr>
              <a:t>ПИРО-ЭЛЕКТРИЧЕСТВО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3"/>
          <p:cNvGrpSpPr/>
          <p:nvPr/>
        </p:nvGrpSpPr>
        <p:grpSpPr>
          <a:xfrm>
            <a:off x="1005972" y="2347838"/>
            <a:ext cx="873188" cy="546900"/>
            <a:chOff x="1115510" y="4327288"/>
            <a:chExt cx="873188" cy="546900"/>
          </a:xfrm>
        </p:grpSpPr>
        <p:sp>
          <p:nvSpPr>
            <p:cNvPr id="1147" name="Google Shape;1147;p33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8" name="Google Shape;1148;p3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149" name="Google Shape;1149;p3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ПИРОЭЛЕКТРИЧЕСКИЙ ЭФФЕКТ</a:t>
            </a:r>
            <a:endParaRPr dirty="0"/>
          </a:p>
        </p:txBody>
      </p:sp>
      <p:grpSp>
        <p:nvGrpSpPr>
          <p:cNvPr id="974" name="Google Shape;974;p29"/>
          <p:cNvGrpSpPr/>
          <p:nvPr/>
        </p:nvGrpSpPr>
        <p:grpSpPr>
          <a:xfrm>
            <a:off x="1354850" y="990855"/>
            <a:ext cx="6434300" cy="136016"/>
            <a:chOff x="902597" y="1097388"/>
            <a:chExt cx="5921700" cy="136016"/>
          </a:xfrm>
        </p:grpSpPr>
        <p:grpSp>
          <p:nvGrpSpPr>
            <p:cNvPr id="975" name="Google Shape;975;p29"/>
            <p:cNvGrpSpPr/>
            <p:nvPr/>
          </p:nvGrpSpPr>
          <p:grpSpPr>
            <a:xfrm>
              <a:off x="902597" y="1097388"/>
              <a:ext cx="5864700" cy="136016"/>
              <a:chOff x="2335097" y="1097388"/>
              <a:chExt cx="5864700" cy="136016"/>
            </a:xfrm>
          </p:grpSpPr>
          <p:sp>
            <p:nvSpPr>
              <p:cNvPr id="976" name="Google Shape;976;p29"/>
              <p:cNvSpPr/>
              <p:nvPr/>
            </p:nvSpPr>
            <p:spPr>
              <a:xfrm rot="18755327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9"/>
              <p:cNvCxnSpPr>
                <a:stCxn id="978" idx="6"/>
                <a:endCxn id="979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9" name="Google Shape;979;p29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8" name="Google Shape;978;p29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FE5E8-81B1-4035-A365-90891801EEBE}"/>
              </a:ext>
            </a:extLst>
          </p:cNvPr>
          <p:cNvSpPr txBox="1"/>
          <p:nvPr/>
        </p:nvSpPr>
        <p:spPr>
          <a:xfrm>
            <a:off x="4572000" y="1439012"/>
            <a:ext cx="39467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0000500000000000000" pitchFamily="2" charset="-52"/>
              </a:rPr>
              <a:t>Пироэлектричество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 – свойство некоторых кристаллов создавать электрическое поле при нагреве или охлаждении. </a:t>
            </a:r>
            <a:endParaRPr lang="en-GB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034" name="Picture 10" descr="Simple model of pyroelectricity from “Pyroelectricity: From ancient... |  Download Scientific Diagram">
            <a:extLst>
              <a:ext uri="{FF2B5EF4-FFF2-40B4-BE49-F238E27FC236}">
                <a16:creationId xmlns:a16="http://schemas.microsoft.com/office/drawing/2014/main" id="{09F5F6FB-00E1-495B-948F-CABAD650E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012" r="794" b="6052"/>
          <a:stretch/>
        </p:blipFill>
        <p:spPr bwMode="auto">
          <a:xfrm>
            <a:off x="625288" y="1439012"/>
            <a:ext cx="3341594" cy="3320209"/>
          </a:xfrm>
          <a:prstGeom prst="snip2DiagRect">
            <a:avLst>
              <a:gd name="adj1" fmla="val 7634"/>
              <a:gd name="adj2" fmla="val 0"/>
            </a:avLst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CAB25050-6539-4E2C-9654-5368F049CB30}"/>
              </a:ext>
            </a:extLst>
          </p:cNvPr>
          <p:cNvSpPr/>
          <p:nvPr/>
        </p:nvSpPr>
        <p:spPr>
          <a:xfrm>
            <a:off x="5585583" y="1461338"/>
            <a:ext cx="510988" cy="544606"/>
          </a:xfrm>
          <a:prstGeom prst="rect">
            <a:avLst/>
          </a:prstGeom>
          <a:solidFill>
            <a:srgbClr val="0F0F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5C1220C-2096-4916-91AF-0D626BFA67E9}"/>
              </a:ext>
            </a:extLst>
          </p:cNvPr>
          <p:cNvSpPr/>
          <p:nvPr/>
        </p:nvSpPr>
        <p:spPr>
          <a:xfrm>
            <a:off x="5170394" y="2433918"/>
            <a:ext cx="510988" cy="544606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ОТКРЫТИЕ ПИРОЭЛЕКТРИЧЕСТВА</a:t>
            </a:r>
            <a:endParaRPr dirty="0"/>
          </a:p>
        </p:txBody>
      </p:sp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0"/>
          <p:cNvGrpSpPr/>
          <p:nvPr/>
        </p:nvGrpSpPr>
        <p:grpSpPr>
          <a:xfrm>
            <a:off x="1148100" y="970087"/>
            <a:ext cx="6847800" cy="192185"/>
            <a:chOff x="1148150" y="2347308"/>
            <a:chExt cx="6847800" cy="192185"/>
          </a:xfrm>
        </p:grpSpPr>
        <p:cxnSp>
          <p:nvCxnSpPr>
            <p:cNvPr id="1024" name="Google Shape;1024;p30"/>
            <p:cNvCxnSpPr>
              <a:stCxn id="1025" idx="2"/>
              <a:endCxn id="1026" idx="6"/>
            </p:cNvCxnSpPr>
            <p:nvPr/>
          </p:nvCxnSpPr>
          <p:spPr>
            <a:xfrm>
              <a:off x="1205150" y="2443408"/>
              <a:ext cx="6733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5" name="Google Shape;1025;p30"/>
            <p:cNvSpPr/>
            <p:nvPr/>
          </p:nvSpPr>
          <p:spPr>
            <a:xfrm flipH="1">
              <a:off x="11481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 flipH="1">
              <a:off x="79389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 rot="-2700000" flipH="1">
              <a:off x="4062342" y="237551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36A74FFD-A4AA-44EF-9266-0A85ABA530B8}"/>
              </a:ext>
            </a:extLst>
          </p:cNvPr>
          <p:cNvGrpSpPr/>
          <p:nvPr/>
        </p:nvGrpSpPr>
        <p:grpSpPr>
          <a:xfrm>
            <a:off x="646673" y="1459826"/>
            <a:ext cx="2472217" cy="2940921"/>
            <a:chOff x="344942" y="1462988"/>
            <a:chExt cx="2796287" cy="332643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E75A46D6-8EFA-41CF-B128-6E69A6FE5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4942" y="1462989"/>
              <a:ext cx="1057821" cy="1465303"/>
            </a:xfrm>
            <a:prstGeom prst="snip1Rect">
              <a:avLst>
                <a:gd name="adj" fmla="val 31605"/>
              </a:avLst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минералоид">
              <a:extLst>
                <a:ext uri="{FF2B5EF4-FFF2-40B4-BE49-F238E27FC236}">
                  <a16:creationId xmlns:a16="http://schemas.microsoft.com/office/drawing/2014/main" id="{4A65C44A-1BFA-4CBA-B9F2-33DCA6858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44942" y="2928293"/>
              <a:ext cx="2796287" cy="1861125"/>
            </a:xfrm>
            <a:prstGeom prst="snip1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Изображение молекулярной модели">
              <a:extLst>
                <a:ext uri="{FF2B5EF4-FFF2-40B4-BE49-F238E27FC236}">
                  <a16:creationId xmlns:a16="http://schemas.microsoft.com/office/drawing/2014/main" id="{C0768BCA-DF71-4898-AB3E-6A6E8A738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2764" y="1462988"/>
              <a:ext cx="1738465" cy="1465303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7AA95EEB-E6F2-4A2D-9512-7E6254BEA74B}"/>
              </a:ext>
            </a:extLst>
          </p:cNvPr>
          <p:cNvGrpSpPr/>
          <p:nvPr/>
        </p:nvGrpSpPr>
        <p:grpSpPr>
          <a:xfrm>
            <a:off x="3561743" y="1460844"/>
            <a:ext cx="4947679" cy="2941961"/>
            <a:chOff x="3663683" y="1420702"/>
            <a:chExt cx="5154228" cy="3064778"/>
          </a:xfrm>
        </p:grpSpPr>
        <p:pic>
          <p:nvPicPr>
            <p:cNvPr id="2050" name="Picture 2" descr="Танталат лития - konkord-el.ru">
              <a:extLst>
                <a:ext uri="{FF2B5EF4-FFF2-40B4-BE49-F238E27FC236}">
                  <a16:creationId xmlns:a16="http://schemas.microsoft.com/office/drawing/2014/main" id="{8788BAEE-D77F-4165-BD8E-5F88641B5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683" y="1420703"/>
              <a:ext cx="2117464" cy="1482225"/>
            </a:xfrm>
            <a:prstGeom prst="snip2DiagRect">
              <a:avLst>
                <a:gd name="adj1" fmla="val 20482"/>
                <a:gd name="adj2" fmla="val 0"/>
              </a:avLst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Титанат бария">
              <a:extLst>
                <a:ext uri="{FF2B5EF4-FFF2-40B4-BE49-F238E27FC236}">
                  <a16:creationId xmlns:a16="http://schemas.microsoft.com/office/drawing/2014/main" id="{1E48FA1D-94B8-42DB-82B2-C823DA65F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277" y="1420702"/>
              <a:ext cx="3062634" cy="3062634"/>
            </a:xfrm>
            <a:prstGeom prst="snip2DiagRect">
              <a:avLst>
                <a:gd name="adj1" fmla="val 10015"/>
                <a:gd name="adj2" fmla="val 0"/>
              </a:avLst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Титанат свинца (PbTiO3) № CAS. 12060-00-3 Фабрика - Цена - Хун Цзинь">
              <a:extLst>
                <a:ext uri="{FF2B5EF4-FFF2-40B4-BE49-F238E27FC236}">
                  <a16:creationId xmlns:a16="http://schemas.microsoft.com/office/drawing/2014/main" id="{C67E9AEF-A131-407B-8EC2-FB81609E84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778"/>
            <a:stretch/>
          </p:blipFill>
          <p:spPr bwMode="auto">
            <a:xfrm>
              <a:off x="3663683" y="2902927"/>
              <a:ext cx="2117464" cy="1582553"/>
            </a:xfrm>
            <a:prstGeom prst="snip2DiagRect">
              <a:avLst>
                <a:gd name="adj1" fmla="val 0"/>
                <a:gd name="adj2" fmla="val 0"/>
              </a:avLst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8"/>
          <p:cNvGrpSpPr/>
          <p:nvPr/>
        </p:nvGrpSpPr>
        <p:grpSpPr>
          <a:xfrm>
            <a:off x="3409172" y="556238"/>
            <a:ext cx="873188" cy="546900"/>
            <a:chOff x="1115510" y="4327288"/>
            <a:chExt cx="873188" cy="546900"/>
          </a:xfrm>
        </p:grpSpPr>
        <p:sp>
          <p:nvSpPr>
            <p:cNvPr id="1326" name="Google Shape;1326;p3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7" name="Google Shape;1327;p3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328" name="Google Shape;1328;p3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1" name="Google Shape;1331;p38"/>
          <p:cNvGrpSpPr/>
          <p:nvPr/>
        </p:nvGrpSpPr>
        <p:grpSpPr>
          <a:xfrm flipH="1">
            <a:off x="8501831" y="1965068"/>
            <a:ext cx="1019565" cy="1290805"/>
            <a:chOff x="-4017975" y="-49702"/>
            <a:chExt cx="1162825" cy="1472177"/>
          </a:xfrm>
        </p:grpSpPr>
        <p:sp>
          <p:nvSpPr>
            <p:cNvPr id="1332" name="Google Shape;1332;p3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12;p33">
            <a:extLst>
              <a:ext uri="{FF2B5EF4-FFF2-40B4-BE49-F238E27FC236}">
                <a16:creationId xmlns:a16="http://schemas.microsoft.com/office/drawing/2014/main" id="{8A0A2E16-9B2F-45D4-94BD-891FC7228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2</a:t>
            </a:r>
            <a:endParaRPr dirty="0"/>
          </a:p>
        </p:txBody>
      </p:sp>
      <p:sp>
        <p:nvSpPr>
          <p:cNvPr id="28" name="Google Shape;1113;p33">
            <a:extLst>
              <a:ext uri="{FF2B5EF4-FFF2-40B4-BE49-F238E27FC236}">
                <a16:creationId xmlns:a16="http://schemas.microsoft.com/office/drawing/2014/main" id="{DD03E4C2-2544-4794-B97E-2631D5062A96}"/>
              </a:ext>
            </a:extLst>
          </p:cNvPr>
          <p:cNvSpPr txBox="1">
            <a:spLocks/>
          </p:cNvSpPr>
          <p:nvPr/>
        </p:nvSpPr>
        <p:spPr>
          <a:xfrm>
            <a:off x="1561648" y="2347850"/>
            <a:ext cx="4983478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4000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ПРИНЦИП РАБОТЫ</a:t>
            </a:r>
            <a:endParaRPr lang="ru-RU" sz="4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" name="Google Shape;1115;p33">
            <a:extLst>
              <a:ext uri="{FF2B5EF4-FFF2-40B4-BE49-F238E27FC236}">
                <a16:creationId xmlns:a16="http://schemas.microsoft.com/office/drawing/2014/main" id="{FEEABDF6-1829-4544-8466-96EB9B8F9D67}"/>
              </a:ext>
            </a:extLst>
          </p:cNvPr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31" name="Google Shape;1116;p33">
              <a:extLst>
                <a:ext uri="{FF2B5EF4-FFF2-40B4-BE49-F238E27FC236}">
                  <a16:creationId xmlns:a16="http://schemas.microsoft.com/office/drawing/2014/main" id="{F232C7CE-52C1-43E8-9386-76616D1E6FED}"/>
                </a:ext>
              </a:extLst>
            </p:cNvPr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1117;p33">
              <a:extLst>
                <a:ext uri="{FF2B5EF4-FFF2-40B4-BE49-F238E27FC236}">
                  <a16:creationId xmlns:a16="http://schemas.microsoft.com/office/drawing/2014/main" id="{AE1C473D-6384-416D-BDF4-8E057B3B5FDF}"/>
                </a:ext>
              </a:extLst>
            </p:cNvPr>
            <p:cNvCxnSpPr>
              <a:stCxn id="34" idx="6"/>
              <a:endCxn id="33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1119;p33">
              <a:extLst>
                <a:ext uri="{FF2B5EF4-FFF2-40B4-BE49-F238E27FC236}">
                  <a16:creationId xmlns:a16="http://schemas.microsoft.com/office/drawing/2014/main" id="{7F4E3E7E-C71D-4056-AFE3-22A99C3F2B3D}"/>
                </a:ext>
              </a:extLst>
            </p:cNvPr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18;p33">
              <a:extLst>
                <a:ext uri="{FF2B5EF4-FFF2-40B4-BE49-F238E27FC236}">
                  <a16:creationId xmlns:a16="http://schemas.microsoft.com/office/drawing/2014/main" id="{469977E5-2163-497F-95D1-7FAE4586E173}"/>
                </a:ext>
              </a:extLst>
            </p:cNvPr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E516B547-011C-432E-8158-E7B087425A70}"/>
              </a:ext>
            </a:extLst>
          </p:cNvPr>
          <p:cNvSpPr/>
          <p:nvPr/>
        </p:nvSpPr>
        <p:spPr>
          <a:xfrm>
            <a:off x="1398494" y="4215653"/>
            <a:ext cx="1459006" cy="874059"/>
          </a:xfrm>
          <a:custGeom>
            <a:avLst/>
            <a:gdLst>
              <a:gd name="connsiteX0" fmla="*/ 0 w 1459006"/>
              <a:gd name="connsiteY0" fmla="*/ 712694 h 874059"/>
              <a:gd name="connsiteX1" fmla="*/ 726141 w 1459006"/>
              <a:gd name="connsiteY1" fmla="*/ 0 h 874059"/>
              <a:gd name="connsiteX2" fmla="*/ 1459006 w 1459006"/>
              <a:gd name="connsiteY2" fmla="*/ 33618 h 874059"/>
              <a:gd name="connsiteX3" fmla="*/ 927847 w 1459006"/>
              <a:gd name="connsiteY3" fmla="*/ 544606 h 874059"/>
              <a:gd name="connsiteX4" fmla="*/ 786653 w 1459006"/>
              <a:gd name="connsiteY4" fmla="*/ 457200 h 874059"/>
              <a:gd name="connsiteX5" fmla="*/ 127747 w 1459006"/>
              <a:gd name="connsiteY5" fmla="*/ 874059 h 874059"/>
              <a:gd name="connsiteX6" fmla="*/ 0 w 1459006"/>
              <a:gd name="connsiteY6" fmla="*/ 712694 h 87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9006" h="874059">
                <a:moveTo>
                  <a:pt x="0" y="712694"/>
                </a:moveTo>
                <a:lnTo>
                  <a:pt x="726141" y="0"/>
                </a:lnTo>
                <a:lnTo>
                  <a:pt x="1459006" y="33618"/>
                </a:lnTo>
                <a:lnTo>
                  <a:pt x="927847" y="544606"/>
                </a:lnTo>
                <a:lnTo>
                  <a:pt x="786653" y="457200"/>
                </a:lnTo>
                <a:lnTo>
                  <a:pt x="127747" y="874059"/>
                </a:lnTo>
                <a:lnTo>
                  <a:pt x="0" y="712694"/>
                </a:lnTo>
                <a:close/>
              </a:path>
            </a:pathLst>
          </a:cu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56" name="Google Shape;1056;p31"/>
          <p:cNvGrpSpPr/>
          <p:nvPr/>
        </p:nvGrpSpPr>
        <p:grpSpPr>
          <a:xfrm>
            <a:off x="7717872" y="4387018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8111749" y="4140303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FADF691-390D-491C-BF54-2F0A22E2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74" y="56259"/>
            <a:ext cx="5283453" cy="183058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CF4A59F-3749-42F0-BB30-58A0EDC6F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89"/>
          <a:stretch/>
        </p:blipFill>
        <p:spPr>
          <a:xfrm>
            <a:off x="4844671" y="2704243"/>
            <a:ext cx="4033877" cy="1003619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8635693-9CEC-4B88-8828-3703A0E80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490"/>
          <a:stretch/>
        </p:blipFill>
        <p:spPr>
          <a:xfrm>
            <a:off x="468985" y="2106901"/>
            <a:ext cx="4033877" cy="21525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1561648" y="2347850"/>
            <a:ext cx="4983478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Montserrat Medium"/>
                <a:ea typeface="Montserrat Medium"/>
                <a:cs typeface="Montserrat Medium"/>
                <a:sym typeface="Montserrat Medium"/>
              </a:rPr>
              <a:t>ДАТЧИКИ ДВИЖЕНИЯ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3"/>
          <p:cNvGrpSpPr/>
          <p:nvPr/>
        </p:nvGrpSpPr>
        <p:grpSpPr>
          <a:xfrm>
            <a:off x="1005972" y="2347838"/>
            <a:ext cx="873188" cy="546900"/>
            <a:chOff x="1115510" y="4327288"/>
            <a:chExt cx="873188" cy="546900"/>
          </a:xfrm>
        </p:grpSpPr>
        <p:sp>
          <p:nvSpPr>
            <p:cNvPr id="1147" name="Google Shape;1147;p33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8" name="Google Shape;1148;p3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149" name="Google Shape;1149;p3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28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789150" cy="8564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dirty="0">
                <a:latin typeface="Montserrat Medium"/>
                <a:ea typeface="Montserrat Medium"/>
                <a:cs typeface="Montserrat Medium"/>
                <a:sym typeface="Montserrat Medium"/>
              </a:rPr>
              <a:t>ИНФРАКРАСНЫЕ ДЕТЕКТОРЫ</a:t>
            </a:r>
            <a:endParaRPr sz="2800" dirty="0"/>
          </a:p>
        </p:txBody>
      </p:sp>
      <p:sp>
        <p:nvSpPr>
          <p:cNvPr id="1074" name="Google Shape;1074;p32"/>
          <p:cNvSpPr txBox="1">
            <a:spLocks noGrp="1"/>
          </p:cNvSpPr>
          <p:nvPr>
            <p:ph type="subTitle" idx="1"/>
          </p:nvPr>
        </p:nvSpPr>
        <p:spPr>
          <a:xfrm>
            <a:off x="782850" y="2151149"/>
            <a:ext cx="3556828" cy="197872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+ простота и удобство, безопасность, точная регулировка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ложные срабатывания: может реагировать на теплый воздух; не реагирует на не пропускающие ИК-лучи материалы</a:t>
            </a:r>
            <a:endParaRPr dirty="0"/>
          </a:p>
        </p:txBody>
      </p:sp>
      <p:grpSp>
        <p:nvGrpSpPr>
          <p:cNvPr id="1076" name="Google Shape;1076;p32"/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/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/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/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/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4100956-9FAD-49D5-B158-32D332F93921}"/>
              </a:ext>
            </a:extLst>
          </p:cNvPr>
          <p:cNvGrpSpPr/>
          <p:nvPr/>
        </p:nvGrpSpPr>
        <p:grpSpPr>
          <a:xfrm>
            <a:off x="927780" y="1898253"/>
            <a:ext cx="3199269" cy="135774"/>
            <a:chOff x="927780" y="1898253"/>
            <a:chExt cx="3199269" cy="135774"/>
          </a:xfrm>
        </p:grpSpPr>
        <p:sp>
          <p:nvSpPr>
            <p:cNvPr id="1104" name="Google Shape;1104;p32"/>
            <p:cNvSpPr/>
            <p:nvPr/>
          </p:nvSpPr>
          <p:spPr>
            <a:xfrm rot="18900000" flipH="1">
              <a:off x="2238598" y="189825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/>
            <p:cNvCxnSpPr>
              <a:stCxn id="1106" idx="6"/>
              <a:endCxn id="1107" idx="2"/>
            </p:cNvCxnSpPr>
            <p:nvPr/>
          </p:nvCxnSpPr>
          <p:spPr>
            <a:xfrm flipH="1" flipV="1">
              <a:off x="984780" y="1965161"/>
              <a:ext cx="3085269" cy="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/>
            <p:cNvSpPr/>
            <p:nvPr/>
          </p:nvSpPr>
          <p:spPr>
            <a:xfrm flipH="1">
              <a:off x="927780" y="1936661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 flipH="1">
              <a:off x="4070049" y="1936669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Купить Инфракрасный датчик движения обнаруживает автоматический открытый  свет | Joom">
            <a:extLst>
              <a:ext uri="{FF2B5EF4-FFF2-40B4-BE49-F238E27FC236}">
                <a16:creationId xmlns:a16="http://schemas.microsoft.com/office/drawing/2014/main" id="{CF27EE24-4FFD-4730-AD9F-942B9FF3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694" y="963930"/>
            <a:ext cx="3215640" cy="3215640"/>
          </a:xfrm>
          <a:prstGeom prst="snip2DiagRect">
            <a:avLst>
              <a:gd name="adj1" fmla="val 12607"/>
              <a:gd name="adj2" fmla="val 0"/>
            </a:avLst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T Department Meeting by Slidesgo">
  <a:themeElements>
    <a:clrScheme name="Simple Light">
      <a:dk1>
        <a:srgbClr val="F6F6FF"/>
      </a:dk1>
      <a:lt1>
        <a:srgbClr val="4E5EA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E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130</Words>
  <Application>Microsoft Office PowerPoint</Application>
  <PresentationFormat>Экран (16:9)</PresentationFormat>
  <Paragraphs>24</Paragraphs>
  <Slides>15</Slides>
  <Notes>15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Jost</vt:lpstr>
      <vt:lpstr>Proxima Nova</vt:lpstr>
      <vt:lpstr>Montserrat Medium</vt:lpstr>
      <vt:lpstr>Arial</vt:lpstr>
      <vt:lpstr>Montserrat</vt:lpstr>
      <vt:lpstr>Montserrat Black</vt:lpstr>
      <vt:lpstr>IT Department Meeting by Slidesgo</vt:lpstr>
      <vt:lpstr>Slidesgo Final Pages</vt:lpstr>
      <vt:lpstr>ПИРОЭЛЕКТРИЧЕСКИЙ ИНФРАКРАСНЫЙ ДАТЧИК</vt:lpstr>
      <vt:lpstr>Презентация PowerPoint</vt:lpstr>
      <vt:lpstr>01</vt:lpstr>
      <vt:lpstr>ПИРОЭЛЕКТРИЧЕСКИЙ ЭФФЕКТ</vt:lpstr>
      <vt:lpstr>ОТКРЫТИЕ ПИРОЭЛЕКТРИЧЕСТВА</vt:lpstr>
      <vt:lpstr>02</vt:lpstr>
      <vt:lpstr>Презентация PowerPoint</vt:lpstr>
      <vt:lpstr>03</vt:lpstr>
      <vt:lpstr>ИНФРАКРАСНЫЕ ДЕТЕКТОРЫ</vt:lpstr>
      <vt:lpstr>УЛЬТРАЗВУКОВЫЕ ДЕТЕКТОРЫ</vt:lpstr>
      <vt:lpstr>МИКРОВОЛНОВЫЕ ДЕТЕКТОРЫ</vt:lpstr>
      <vt:lpstr>04</vt:lpstr>
      <vt:lpstr>Презентация PowerPoint</vt:lpstr>
      <vt:lpstr>Спасибо за внимание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ПИРОЭЛЕКТРИЧЕСКИЙ ИНФРАКРАСНЫЙ ДАТЧИК</dc:title>
  <cp:lastModifiedBy>Софья Зименкова</cp:lastModifiedBy>
  <cp:revision>14</cp:revision>
  <dcterms:modified xsi:type="dcterms:W3CDTF">2025-02-11T20:07:27Z</dcterms:modified>
</cp:coreProperties>
</file>